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62" r:id="rId6"/>
    <p:sldId id="261" r:id="rId7"/>
    <p:sldId id="263" r:id="rId8"/>
    <p:sldId id="264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2CB5-F0E7-4112-A4AA-1A12E93570AD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0C3C-398E-44D0-A2F6-790024B5CBF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Britannic Bold" pitchFamily="34" charset="0"/>
              </a:rPr>
              <a:t>Reunião Integrada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472" y="1643050"/>
            <a:ext cx="8376460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Parceria Moradia e Cidadania/FENAG</a:t>
            </a:r>
          </a:p>
          <a:p>
            <a:pPr algn="ctr"/>
            <a:endParaRPr lang="pt-BR" sz="4000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Aquecimento para o 1º Edital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1472" y="1357298"/>
            <a:ext cx="9358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sz="2400" b="0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CRONOGRAMA</a:t>
            </a:r>
          </a:p>
          <a:p>
            <a:endParaRPr lang="pt-BR" sz="2400" b="0" dirty="0">
              <a:solidFill>
                <a:schemeClr val="bg1"/>
              </a:solidFill>
            </a:endParaRPr>
          </a:p>
          <a:p>
            <a:pPr fontAlgn="base"/>
            <a:r>
              <a:rPr lang="pt-BR" sz="2400" dirty="0">
                <a:solidFill>
                  <a:schemeClr val="bg1"/>
                </a:solidFill>
              </a:rPr>
              <a:t>Divulgação do Edital: 03/06/2024</a:t>
            </a:r>
          </a:p>
          <a:p>
            <a:pPr fontAlgn="base"/>
            <a:r>
              <a:rPr lang="pt-BR" sz="2400" dirty="0">
                <a:solidFill>
                  <a:schemeClr val="bg1"/>
                </a:solidFill>
              </a:rPr>
              <a:t>Inscrições de projetos: </a:t>
            </a:r>
            <a:r>
              <a:rPr lang="pt-BR" sz="2400" dirty="0">
                <a:solidFill>
                  <a:srgbClr val="FFFF00"/>
                </a:solidFill>
              </a:rPr>
              <a:t>03/06/2024 a 15/07/2024</a:t>
            </a:r>
          </a:p>
          <a:p>
            <a:pPr fontAlgn="base"/>
            <a:r>
              <a:rPr lang="pt-BR" sz="2400" dirty="0">
                <a:solidFill>
                  <a:schemeClr val="bg1"/>
                </a:solidFill>
              </a:rPr>
              <a:t>Etapa da seleção: 16/07/2024 a 31/07/2024</a:t>
            </a:r>
          </a:p>
          <a:p>
            <a:pPr fontAlgn="base"/>
            <a:r>
              <a:rPr lang="pt-BR" sz="2400" dirty="0">
                <a:solidFill>
                  <a:schemeClr val="bg1"/>
                </a:solidFill>
              </a:rPr>
              <a:t>Divulgação dos projetos selecionados: 01 /08/2024</a:t>
            </a:r>
          </a:p>
          <a:p>
            <a:pPr fontAlgn="base"/>
            <a:r>
              <a:rPr lang="pt-BR" sz="2400" dirty="0">
                <a:solidFill>
                  <a:schemeClr val="bg1"/>
                </a:solidFill>
              </a:rPr>
              <a:t>Período de implementação: </a:t>
            </a:r>
            <a:r>
              <a:rPr lang="pt-BR" sz="2400" dirty="0">
                <a:solidFill>
                  <a:srgbClr val="FFFF00"/>
                </a:solidFill>
              </a:rPr>
              <a:t>05/08/2024 a 30/07/2025</a:t>
            </a:r>
          </a:p>
          <a:p>
            <a:r>
              <a:rPr lang="pt-BR" sz="2400" dirty="0">
                <a:solidFill>
                  <a:schemeClr val="bg1"/>
                </a:solidFill>
              </a:rPr>
              <a:t>As inscrições deverão ser enviadas ao Comitê Gestor, para o e-mail: </a:t>
            </a:r>
            <a:r>
              <a:rPr lang="pt-BR" sz="2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parceriamcidadaniafenag@gmail.com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BBC250-CCDF-379C-2DEA-F3810D62A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7" r="10387" b="-2"/>
          <a:stretch/>
        </p:blipFill>
        <p:spPr>
          <a:xfrm>
            <a:off x="1980220" y="10"/>
            <a:ext cx="7252231" cy="6857990"/>
          </a:xfrm>
          <a:prstGeom prst="rect">
            <a:avLst/>
          </a:prstGeom>
        </p:spPr>
      </p:pic>
      <p:sp>
        <p:nvSpPr>
          <p:cNvPr id="1064" name="Rectangle 106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BB6A5B-3155-F783-0C72-B7916B1E471F}"/>
              </a:ext>
            </a:extLst>
          </p:cNvPr>
          <p:cNvSpPr txBox="1"/>
          <p:nvPr/>
        </p:nvSpPr>
        <p:spPr>
          <a:xfrm>
            <a:off x="108012" y="3368040"/>
            <a:ext cx="37444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</a:rPr>
              <a:t>“Ninguém caminha sem aprender a caminhar, sem aprender a fazer o caminho caminhando, refazendo e retocando o sonho pelo qual se pôs a caminhar’’.</a:t>
            </a:r>
            <a:r>
              <a:rPr lang="pt-BR" sz="2000" b="1" dirty="0"/>
              <a:t>		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Paulo Freire   </a:t>
            </a:r>
          </a:p>
        </p:txBody>
      </p:sp>
      <p:pic>
        <p:nvPicPr>
          <p:cNvPr id="10" name="Picture 4" descr="logo-ong-gota-laranja.png">
            <a:extLst>
              <a:ext uri="{FF2B5EF4-FFF2-40B4-BE49-F238E27FC236}">
                <a16:creationId xmlns:a16="http://schemas.microsoft.com/office/drawing/2014/main" id="{DC4C848B-5329-F34B-B8E2-550E8466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49" y="5922528"/>
            <a:ext cx="833852" cy="811429"/>
          </a:xfrm>
          <a:prstGeom prst="rect">
            <a:avLst/>
          </a:prstGeom>
          <a:noFill/>
        </p:spPr>
      </p:pic>
      <p:pic>
        <p:nvPicPr>
          <p:cNvPr id="11" name="Picture 6" descr="FENAG">
            <a:extLst>
              <a:ext uri="{FF2B5EF4-FFF2-40B4-BE49-F238E27FC236}">
                <a16:creationId xmlns:a16="http://schemas.microsoft.com/office/drawing/2014/main" id="{7F10EF03-4E19-C945-38BA-CB44D8E4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7938" y="6013558"/>
            <a:ext cx="2143140" cy="72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70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115616" y="620688"/>
            <a:ext cx="7390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4800" dirty="0">
                <a:solidFill>
                  <a:prstClr val="white"/>
                </a:solidFill>
                <a:latin typeface="Britannic Bold" pitchFamily="34" charset="0"/>
              </a:rPr>
              <a:t>Comitê Gestor da Parceria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04792" y="2276872"/>
            <a:ext cx="537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Jerry Fiusa dos Santos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Joana Nara Lustosa Costa dos Santos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João Deom Pereira</a:t>
            </a:r>
          </a:p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Karem</a:t>
            </a:r>
            <a:r>
              <a:rPr lang="pt-BR" sz="2400" b="1" dirty="0">
                <a:solidFill>
                  <a:schemeClr val="bg1"/>
                </a:solidFill>
              </a:rPr>
              <a:t> Alyne Santana Guimarães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Miriam Salete Licnerski Barreto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Pedro Sérgio dos Santos Barbosa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96893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80435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5016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5" y="142852"/>
            <a:ext cx="5072098" cy="5311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14348" y="228599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OBJETIVO:</a:t>
            </a:r>
            <a:r>
              <a:rPr lang="pt-BR" sz="2400" dirty="0">
                <a:solidFill>
                  <a:schemeClr val="bg1"/>
                </a:solidFill>
              </a:rPr>
              <a:t> Unir esforços e recursos em prol do desenvolvimento sustentável no Brasil. Ambas as entidades compartilham valores e propósitos semelhantes, voltados para a melhoria da qualidade de vida da população em situação de vulnerabilidade social, bem como para a preservação do meio ambiente.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14480" y="642918"/>
            <a:ext cx="6146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sz="4800" dirty="0">
                <a:solidFill>
                  <a:prstClr val="white"/>
                </a:solidFill>
                <a:latin typeface="Britannic Bold" pitchFamily="34" charset="0"/>
              </a:rPr>
              <a:t>Termo de Cooperação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00298" y="785794"/>
            <a:ext cx="4783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solidFill>
                  <a:prstClr val="white"/>
                </a:solidFill>
                <a:latin typeface="Britannic Bold" pitchFamily="34" charset="0"/>
              </a:rPr>
              <a:t>Edital 001/2024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1472" y="237578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Selecionar projetos que promovam o desenvolvimento sustentável, a melhoria da qualidade de vida de famílias e comunidades vulneráveis, por meio do incentivo ao empreendedorismo, combate a todos os tipos de assédios e violência, equidade de gênero, bem como a ações de mitigação às mudanças climáticas,  priorizando municípios do interior.</a:t>
            </a:r>
            <a:endParaRPr lang="pt-BR" sz="2400" b="0" dirty="0">
              <a:solidFill>
                <a:schemeClr val="bg1"/>
              </a:solidFill>
            </a:endParaRPr>
          </a:p>
          <a:p>
            <a:br>
              <a:rPr lang="pt-BR" sz="2400" dirty="0"/>
            </a:b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1472" y="250030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Serão selecionados 08 projetos sociais, sendo 07  observando o limite de ao menos um projeto por região, e 01 no Distrito Federal, por ser a sede nacional da Moradia e Cidadania e FENAG. </a:t>
            </a:r>
          </a:p>
          <a:p>
            <a:br>
              <a:rPr lang="pt-BR" sz="2400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4348" y="2071678"/>
            <a:ext cx="80725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APORTE FINANCEIRO </a:t>
            </a:r>
          </a:p>
          <a:p>
            <a:endParaRPr lang="pt-BR" sz="2400" b="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Os projetos selecionados receberão um aporte financeiro de até </a:t>
            </a:r>
            <a:r>
              <a:rPr lang="pt-BR" sz="2400" dirty="0">
                <a:solidFill>
                  <a:srgbClr val="FFFF00"/>
                </a:solidFill>
              </a:rPr>
              <a:t>R$ 20.000,00.</a:t>
            </a:r>
            <a:r>
              <a:rPr lang="pt-BR" sz="2400" dirty="0">
                <a:solidFill>
                  <a:schemeClr val="bg1"/>
                </a:solidFill>
              </a:rPr>
              <a:t>  O somatório da </a:t>
            </a:r>
            <a:r>
              <a:rPr lang="pt-BR" sz="2400" dirty="0">
                <a:solidFill>
                  <a:srgbClr val="FFFF00"/>
                </a:solidFill>
              </a:rPr>
              <a:t>contrapartida financeira </a:t>
            </a:r>
            <a:r>
              <a:rPr lang="pt-BR" sz="2400" dirty="0">
                <a:solidFill>
                  <a:schemeClr val="bg1"/>
                </a:solidFill>
              </a:rPr>
              <a:t>deverá alcançar no </a:t>
            </a:r>
            <a:r>
              <a:rPr lang="pt-BR" sz="2400" dirty="0">
                <a:solidFill>
                  <a:srgbClr val="FFFF00"/>
                </a:solidFill>
              </a:rPr>
              <a:t>mínimo 25%</a:t>
            </a:r>
            <a:r>
              <a:rPr lang="pt-BR" sz="2400" dirty="0">
                <a:solidFill>
                  <a:schemeClr val="bg1"/>
                </a:solidFill>
              </a:rPr>
              <a:t> do valor aportado pela Parceria, em recursos para serem efetivamente utilizados no desenvolvimento do Projeto Social.</a:t>
            </a:r>
            <a:endParaRPr lang="pt-BR" sz="2400" b="0" dirty="0">
              <a:solidFill>
                <a:schemeClr val="bg1"/>
              </a:solidFill>
            </a:endParaRPr>
          </a:p>
          <a:p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71472" y="1857364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ELABORAÇÃO DAS PROPOSTAS</a:t>
            </a:r>
          </a:p>
          <a:p>
            <a:pPr algn="just"/>
            <a:endParaRPr lang="pt-BR" sz="2400" b="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As propostas dos projetos deverão ser elaboradas pelas entidades proponentes, com a supervisão das Coordenações da Moradia e Cidadania e das AGECEFs, sob formulário definido pelo Comitê Gestor.  </a:t>
            </a:r>
            <a:endParaRPr lang="pt-BR" sz="2400" b="0" dirty="0">
              <a:solidFill>
                <a:schemeClr val="bg1"/>
              </a:solidFill>
            </a:endParaRPr>
          </a:p>
          <a:p>
            <a:pPr algn="just"/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57396" y="5500702"/>
            <a:ext cx="5214974" cy="100013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FEN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2143140" cy="720399"/>
          </a:xfrm>
          <a:prstGeom prst="rect">
            <a:avLst/>
          </a:prstGeom>
          <a:noFill/>
        </p:spPr>
      </p:pic>
      <p:pic>
        <p:nvPicPr>
          <p:cNvPr id="1028" name="Picture 4" descr="logo-ong-gota-la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572140"/>
            <a:ext cx="954357" cy="92869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2155962"/>
            <a:ext cx="871540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</a:rPr>
              <a:t>DOCUMENTAÇÃO A SER ENVIADA</a:t>
            </a:r>
          </a:p>
          <a:p>
            <a:pPr algn="just">
              <a:lnSpc>
                <a:spcPct val="150000"/>
              </a:lnSpc>
            </a:pPr>
            <a:endParaRPr lang="pt-BR" sz="2200" b="0" dirty="0">
              <a:solidFill>
                <a:schemeClr val="bg1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200" dirty="0">
                <a:solidFill>
                  <a:schemeClr val="bg1"/>
                </a:solidFill>
              </a:rPr>
              <a:t>Projeto Social (</a:t>
            </a:r>
            <a:r>
              <a:rPr lang="pt-BR" sz="2000" dirty="0">
                <a:solidFill>
                  <a:schemeClr val="bg1"/>
                </a:solidFill>
              </a:rPr>
              <a:t>modelo disponibilizado pelo Comitê Gestor);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</a:rPr>
              <a:t>Cronograma físico-financeiro, incluindo as contrapartidas, financeira e física;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</a:rPr>
              <a:t>Carta de apresentação da entidade parceira na realização do </a:t>
            </a:r>
            <a:r>
              <a:rPr lang="pt-BR" sz="2200" dirty="0">
                <a:solidFill>
                  <a:schemeClr val="bg1"/>
                </a:solidFill>
              </a:rPr>
              <a:t>projeto.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394</Words>
  <Application>Microsoft Office PowerPoint</Application>
  <PresentationFormat>Apresentação na tela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Britannic Bold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miriam barreto</cp:lastModifiedBy>
  <cp:revision>25</cp:revision>
  <dcterms:created xsi:type="dcterms:W3CDTF">2024-05-20T21:40:37Z</dcterms:created>
  <dcterms:modified xsi:type="dcterms:W3CDTF">2024-05-27T22:16:35Z</dcterms:modified>
</cp:coreProperties>
</file>